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Unbounded"/>
      <p:regular r:id="rId15"/>
    </p:embeddedFont>
    <p:embeddedFont>
      <p:font typeface="Unbounded"/>
      <p:regular r:id="rId16"/>
    </p:embeddedFont>
    <p:embeddedFont>
      <p:font typeface="Open Sans"/>
      <p:regular r:id="rId17"/>
    </p:embeddedFont>
    <p:embeddedFont>
      <p:font typeface="Open Sans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64199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Gym Management Project – Business Analysis &amp; SWOT Report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33947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presentation summarizes the business analysis and SWOT report for the HULK Gym Management Project.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7399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Introduction to the HULK Project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868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486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HULK Project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97728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Efficiently manage gym memberships, schedules, and payments.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4868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08983" y="348686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Business Analyst Role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08983" y="433161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Market analysis, requirements, risks, and opportunities.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9022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9022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Project Goals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639270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Streamline operations and enhance customer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775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638" y="3144560"/>
            <a:ext cx="11542395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Market Analysis: Industry Overview</a:t>
            </a:r>
            <a:endParaRPr lang="en-US" sz="4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38" y="4134207"/>
            <a:ext cx="515422" cy="51542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43157" y="4098131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$35 Billion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443157" y="4544020"/>
            <a:ext cx="1246560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U.S. gym and health club industry value in 2023.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5528548"/>
            <a:ext cx="515422" cy="51542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443157" y="5492472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5% Growth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443157" y="5938361"/>
            <a:ext cx="1246560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Expected annual growth rate over the next 5 years.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638" y="6922889"/>
            <a:ext cx="515422" cy="51542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443157" y="6886813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Target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443157" y="7332702"/>
            <a:ext cx="1246560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Adults aged 25-54, younger adults, and seniors.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6027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SWOT Analysis: Strengths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17996"/>
            <a:ext cx="3664863" cy="2402324"/>
          </a:xfrm>
          <a:prstGeom prst="roundRect">
            <a:avLst>
              <a:gd name="adj" fmla="val 396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252430"/>
            <a:ext cx="29887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Efficient System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742849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Streamlines operations, reduces manual tasks, and improves accuracy.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17996"/>
            <a:ext cx="3664863" cy="2402324"/>
          </a:xfrm>
          <a:prstGeom prst="roundRect">
            <a:avLst>
              <a:gd name="adj" fmla="val 396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252430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Customer Experience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4097179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Online booking, personalized plans, and convenient payments.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64713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881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Data-Driven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3719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data on membership, performance, and revenue.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4750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SWOT Analysis: Weaknesses &amp; Opportunities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320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Weaknesses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131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Initial costs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553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Tech dependence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39757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security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8397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 adoption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9320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Opportunities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5131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New markets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9553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Wearable devices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39757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Local partnerships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8397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Premium features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85721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SWOT Analysis: Threats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072991" y="2983468"/>
            <a:ext cx="36195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Economic Downturn</a:t>
            </a:r>
            <a:endParaRPr lang="en-US" sz="2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26731" y="286750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9937790" y="2806303"/>
            <a:ext cx="38988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Increased Competition</a:t>
            </a:r>
            <a:endParaRPr lang="en-US" sz="22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452604" y="3256002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9937790" y="5258872"/>
            <a:ext cx="38988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Changing Preferences</a:t>
            </a:r>
            <a:endParaRPr lang="en-US" sz="22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064103" y="548187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7"/>
          <p:cNvSpPr/>
          <p:nvPr/>
        </p:nvSpPr>
        <p:spPr>
          <a:xfrm>
            <a:off x="1263967" y="5436037"/>
            <a:ext cx="34285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Tech Obsolescence</a:t>
            </a:r>
            <a:endParaRPr lang="en-US" sz="22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838230" y="5093375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</a:t>
            </a:r>
            <a:endParaRPr lang="en-US" sz="2650" dirty="0"/>
          </a:p>
        </p:txBody>
      </p:sp>
      <p:sp>
        <p:nvSpPr>
          <p:cNvPr id="15" name="Text 9"/>
          <p:cNvSpPr/>
          <p:nvPr/>
        </p:nvSpPr>
        <p:spPr>
          <a:xfrm>
            <a:off x="793790" y="69245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Threats such as economic factors and increasing competition must be mitigated.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4022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Business Analysis Findings &amp; Recommendations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306723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5335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Prioritize Core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402395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Membership, scheduling, and payments.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667607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8944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Mitigate Risks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5384840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Encryption, audits, cybersecurity training.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02849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6255306"/>
            <a:ext cx="38681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Change Management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74572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Communicate benefits and provide support.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4207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Conclusion: Project Impact &amp; Next Steps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549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3549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Key Benefits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845362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Increased efficiency and data accuracy.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3549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22583" y="33549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Pilot Location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22583" y="3845362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the system in a pilot gym.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0531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0531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System Rollout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54355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Roll out the system to all gym locations.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16160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HULK project will improve gym operations. Next steps include system testing, user training, and rollout.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2025-03-23T13:32:51Z</dcterms:created>
  <dcterms:modified xsi:type="dcterms:W3CDTF">2025-03-23T13:32:51Z</dcterms:modified>
</cp:coreProperties>
</file>